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32B67-C0AE-4791-8057-43DB5C6AD28D}" type="datetimeFigureOut">
              <a:rPr lang="ru-RU" smtClean="0"/>
              <a:pPr/>
              <a:t>24.03.2019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8552-F155-4C46-9E33-31B9D4C995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mistergid.ru/children/oformlenye/11950-natyurmort.html" TargetMode="External"/><Relationship Id="rId3" Type="http://schemas.openxmlformats.org/officeDocument/2006/relationships/hyperlink" Target="http://kidsmoy.su/publ/risovanie/uchimsja_risovat/35" TargetMode="External"/><Relationship Id="rId7" Type="http://schemas.openxmlformats.org/officeDocument/2006/relationships/hyperlink" Target="http://4.bp.blogspot.com/_afiyUlSODx0/TGgR9Mk9EvI/AAAAAAAAA64/wtREDQ9Paj0/s1600/5%D0%9A%D0%BE%D1%80%D0%B7%D0%B8%D0%BD%D0%BA%D0%B0+%D1%81+%D1%84%D1%80%D1%83%D0%BA%D1%82%D0%B0%D0%BC%D0%B8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stergid.ru/image/upload/2011-08-07/330026694634_1727844_basket07.gif" TargetMode="External"/><Relationship Id="rId5" Type="http://schemas.openxmlformats.org/officeDocument/2006/relationships/hyperlink" Target="http://img513.imageshack.us/img513/1521/panier2ds5.jpg" TargetMode="External"/><Relationship Id="rId4" Type="http://schemas.openxmlformats.org/officeDocument/2006/relationships/hyperlink" Target="http://cathycreatif.free.fr/modeles/fruits/coupes_fruits/coupe3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3065484-4f7025c98826864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4" y="-1"/>
            <a:ext cx="9134476" cy="686515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76855" y="1268760"/>
            <a:ext cx="36256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Корзинка </a:t>
            </a:r>
            <a:r>
              <a:rPr lang="ru-RU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фруктами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486916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Логачева</a:t>
            </a:r>
            <a:r>
              <a:rPr lang="ru-RU" dirty="0" smtClean="0"/>
              <a:t> Галина Владимировна ,</a:t>
            </a:r>
          </a:p>
          <a:p>
            <a:r>
              <a:rPr lang="ru-RU" dirty="0" smtClean="0"/>
              <a:t>МБОУ СОШ №3, с.Александров Гай Саратовской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9 из 7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987973" y="-99541"/>
            <a:ext cx="5057973" cy="6498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16 из 110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48680"/>
            <a:ext cx="6120680" cy="39225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513.imageshack.us/img513/1521/panier2d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980728"/>
            <a:ext cx="2381400" cy="2764908"/>
          </a:xfrm>
          <a:prstGeom prst="rect">
            <a:avLst/>
          </a:prstGeom>
          <a:noFill/>
        </p:spPr>
      </p:pic>
      <p:pic>
        <p:nvPicPr>
          <p:cNvPr id="5" name="Picture 2" descr="Картинка 9 из 7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815478" y="169298"/>
            <a:ext cx="2664297" cy="3423061"/>
          </a:xfrm>
          <a:prstGeom prst="rect">
            <a:avLst/>
          </a:prstGeom>
          <a:noFill/>
        </p:spPr>
      </p:pic>
      <p:pic>
        <p:nvPicPr>
          <p:cNvPr id="6" name="Picture 2" descr="Картинка 16 из 1106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356992"/>
            <a:ext cx="393258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3"/>
              </a:rPr>
              <a:t>http://kidsmoy.su/publ/risovanie/uchimsja_risovat/35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http://cathycreatif.free.fr/modeles/fruits/coupes_fruits/coupe3.gif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5649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5"/>
              </a:rPr>
              <a:t>http://img513.imageshack.us/img513/1521/panier2ds5.jpg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2129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6"/>
              </a:rPr>
              <a:t>http://mistergid.ru/image/upload/2011-08-07/330026694634_1727844_basket07.gif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78904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 smtClean="0">
                <a:hlinkClick r:id="rId7"/>
              </a:rPr>
              <a:t>http://4.bp.blogspot.com/_afiyUlSODx0/TGgR9Mk9EvI/AAAAAAAAA64/wtREDQ9Paj0/s1600/5%D0%9A%D0%BE%D1%80%D0%B7%D0%B8%D0%BD%D0%BA%D0%B0+%D1%81+%D1%84%D1%80%D1%83%D0%BA%D1%82%D0%B0%D0%BC%D0%B8.jpg</a:t>
            </a:r>
            <a:endParaRPr lang="ru-RU" sz="10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8"/>
              </a:rPr>
              <a:t>http://mistergid.ru/children/oformlenye/11950-natyurmort.html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Картинка 4 из 7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76672"/>
            <a:ext cx="5598740" cy="6010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avicon.yandex.net/favicon/polisorb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</p:spPr>
      </p:pic>
      <p:pic>
        <p:nvPicPr>
          <p:cNvPr id="21507" name="Picture 3" descr="http://favicon.yandex.net/favicon/fototem.r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52400" cy="152400"/>
          </a:xfrm>
          <a:prstGeom prst="rect">
            <a:avLst/>
          </a:prstGeom>
          <a:noFill/>
        </p:spPr>
      </p:pic>
      <p:pic>
        <p:nvPicPr>
          <p:cNvPr id="21513" name="Picture 9" descr="http://kids.moy.su/_pu/1/s0567714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700808"/>
            <a:ext cx="4124325" cy="47625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051720" y="476672"/>
            <a:ext cx="42483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Рисуем сливу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ttp://kids.moy.su/_pu/1/s530503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094165"/>
            <a:ext cx="4387974" cy="500910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188640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Рисуем клубнику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kids.moy.su/_pu/1/s313063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6"/>
            <a:ext cx="4152900" cy="47529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03648" y="404664"/>
            <a:ext cx="468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Рисуем яблоко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kids.moy.su/_pu/1/s26550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124744"/>
            <a:ext cx="4256906" cy="54021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260648"/>
            <a:ext cx="4338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Рисуем грушу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kids.moy.su/_pu/1/s106538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484784"/>
            <a:ext cx="4152900" cy="476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476672"/>
            <a:ext cx="4698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Рисуем вишню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ids.moy.su/_pu/1/s734590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4371975" cy="47529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620688"/>
            <a:ext cx="5918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Рисуем смородину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g513.imageshack.us/img513/1521/panier2d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32656"/>
            <a:ext cx="5333728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Источники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атто</cp:lastModifiedBy>
  <cp:revision>6</cp:revision>
  <dcterms:created xsi:type="dcterms:W3CDTF">2012-09-03T05:47:15Z</dcterms:created>
  <dcterms:modified xsi:type="dcterms:W3CDTF">2019-03-24T10:37:33Z</dcterms:modified>
</cp:coreProperties>
</file>